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9" r:id="rId3"/>
    <p:sldId id="273" r:id="rId4"/>
    <p:sldId id="275" r:id="rId5"/>
    <p:sldId id="276" r:id="rId6"/>
    <p:sldId id="270" r:id="rId7"/>
    <p:sldId id="271" r:id="rId8"/>
    <p:sldId id="274" r:id="rId9"/>
    <p:sldId id="279" r:id="rId10"/>
    <p:sldId id="277" r:id="rId11"/>
    <p:sldId id="278" r:id="rId12"/>
    <p:sldId id="272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34" autoAdjust="0"/>
    <p:restoredTop sz="86306" autoAdjust="0"/>
  </p:normalViewPr>
  <p:slideViewPr>
    <p:cSldViewPr>
      <p:cViewPr varScale="1">
        <p:scale>
          <a:sx n="92" d="100"/>
          <a:sy n="92" d="100"/>
        </p:scale>
        <p:origin x="5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</a:t>
            </a:r>
            <a:r>
              <a:rPr lang="en-US" baseline="0" dirty="0" smtClean="0"/>
              <a:t> layout options</a:t>
            </a:r>
          </a:p>
          <a:p>
            <a:r>
              <a:rPr lang="en-US" baseline="0" dirty="0" smtClean="0"/>
              <a:t>Build your own if you want!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for that matter, </a:t>
            </a:r>
            <a:r>
              <a:rPr lang="en-US" dirty="0" err="1" smtClean="0"/>
              <a:t>tikz</a:t>
            </a:r>
            <a:endParaRPr lang="en-US" dirty="0" smtClean="0"/>
          </a:p>
          <a:p>
            <a:r>
              <a:rPr lang="en-US" dirty="0" smtClean="0"/>
              <a:t>building</a:t>
            </a:r>
            <a:r>
              <a:rPr lang="en-US" baseline="0" dirty="0" smtClean="0"/>
              <a:t> basic stuff!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0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circos.ca</a:t>
            </a:r>
            <a:r>
              <a:rPr lang="en-US" dirty="0" smtClean="0"/>
              <a:t>/intro/</a:t>
            </a:r>
            <a:r>
              <a:rPr lang="en-US" dirty="0" err="1" smtClean="0"/>
              <a:t>published_images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circos-gloeobacter.png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circos.ca</a:t>
            </a:r>
            <a:r>
              <a:rPr lang="en-US" dirty="0" smtClean="0"/>
              <a:t>/intro/</a:t>
            </a:r>
            <a:r>
              <a:rPr lang="en-US" dirty="0" err="1" smtClean="0"/>
              <a:t>published_images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</a:t>
            </a:r>
            <a:r>
              <a:rPr lang="en-US" dirty="0" err="1" smtClean="0"/>
              <a:t>circos-placenta.png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1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2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don’t recommend any of these, given the other options.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yes, it’s a graph data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26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see this in action next!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5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/>
              <a:t>Tools for Visualizing </a:t>
            </a:r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7" y="990600"/>
            <a:ext cx="8915400" cy="4631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0600" y="62484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nicolewhite.github.io</a:t>
            </a:r>
            <a:r>
              <a:rPr lang="en-US" sz="1400" dirty="0"/>
              <a:t>/2014/06/30/create-shiny-app-neo4j-graphene.html</a:t>
            </a:r>
          </a:p>
        </p:txBody>
      </p:sp>
    </p:spTree>
    <p:extLst>
      <p:ext uri="{BB962C8B-B14F-4D97-AF65-F5344CB8AC3E}">
        <p14:creationId xmlns:p14="http://schemas.microsoft.com/office/powerpoint/2010/main" val="108646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24" y="3291681"/>
            <a:ext cx="8229600" cy="1143000"/>
          </a:xfrm>
        </p:spPr>
        <p:txBody>
          <a:bodyPr/>
          <a:lstStyle/>
          <a:p>
            <a:r>
              <a:rPr lang="en-US" smtClean="0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58" y="4119089"/>
            <a:ext cx="2818462" cy="2625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4" y="4642205"/>
            <a:ext cx="3023936" cy="1912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D3.js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76" y="1417638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options: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7" y="2175733"/>
            <a:ext cx="2542280" cy="2741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85" y="4309613"/>
            <a:ext cx="2467110" cy="2244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9" y="1617079"/>
            <a:ext cx="2303692" cy="2323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00" y="1434532"/>
            <a:ext cx="3007709" cy="277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Graphviz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34" y="1981200"/>
            <a:ext cx="772293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37" y="846138"/>
            <a:ext cx="4114800" cy="5667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46138"/>
            <a:ext cx="3937000" cy="542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84" y="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Circos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6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“Tableau for networks”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popular layout algorithms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Works with tabular network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Open-source, lots of statistics, somewhat prone to crash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3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81000"/>
            <a:ext cx="7848600" cy="6358995"/>
          </a:xfrm>
        </p:spPr>
      </p:pic>
    </p:spTree>
    <p:extLst>
      <p:ext uri="{BB962C8B-B14F-4D97-AF65-F5344CB8AC3E}">
        <p14:creationId xmlns:p14="http://schemas.microsoft.com/office/powerpoint/2010/main" val="19197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sigma.js</a:t>
            </a:r>
            <a:r>
              <a:rPr lang="en-US" dirty="0" smtClean="0"/>
              <a:t>, Raphael, </a:t>
            </a:r>
            <a:r>
              <a:rPr lang="en-US" dirty="0" err="1" smtClean="0"/>
              <a:t>Cytoscape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3048000"/>
            <a:ext cx="8229600" cy="452596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8406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391"/>
          <a:stretch/>
        </p:blipFill>
        <p:spPr>
          <a:xfrm>
            <a:off x="2667000" y="4197453"/>
            <a:ext cx="4628080" cy="2423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Maryland HCI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51054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ManyNets</a:t>
            </a:r>
            <a:r>
              <a:rPr lang="en-US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NodeXL</a:t>
            </a:r>
            <a:r>
              <a:rPr lang="en-US" dirty="0" smtClean="0"/>
              <a:t>: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+more!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382397"/>
            <a:ext cx="5334000" cy="24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7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779885"/>
            <a:ext cx="9144000" cy="45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117</Words>
  <Application>Microsoft Macintosh PowerPoint</Application>
  <PresentationFormat>On-screen Show (4:3)</PresentationFormat>
  <Paragraphs>46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Arial</vt:lpstr>
      <vt:lpstr>Office Theme</vt:lpstr>
      <vt:lpstr>Custom Design</vt:lpstr>
      <vt:lpstr>Tools for Visualizing Networks</vt:lpstr>
      <vt:lpstr>D3.js</vt:lpstr>
      <vt:lpstr>Graphviz</vt:lpstr>
      <vt:lpstr>Circos</vt:lpstr>
      <vt:lpstr>Gephi</vt:lpstr>
      <vt:lpstr>PowerPoint Presentation</vt:lpstr>
      <vt:lpstr>sigma.js, Raphael, Cytoscape</vt:lpstr>
      <vt:lpstr>Maryland HCI Lab</vt:lpstr>
      <vt:lpstr>neo4j</vt:lpstr>
      <vt:lpstr>PowerPoint Presentation</vt:lpstr>
      <vt:lpstr>NetworkX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Microsoft Office User</cp:lastModifiedBy>
  <cp:revision>92</cp:revision>
  <dcterms:created xsi:type="dcterms:W3CDTF">2016-03-21T14:12:59Z</dcterms:created>
  <dcterms:modified xsi:type="dcterms:W3CDTF">2017-01-23T19:51:17Z</dcterms:modified>
</cp:coreProperties>
</file>